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rchivo Black" panose="020B0604020202020204" charset="0"/>
      <p:regular r:id="rId12"/>
    </p:embeddedFont>
    <p:embeddedFont>
      <p:font typeface="Public Sans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iF+WomvxGh5f4Xu0H+KPm6cR6Q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70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7960ca327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3a7960ca327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6" name="Google Shape;2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4" name="Google Shape;3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16.png"/><Relationship Id="rId5" Type="http://schemas.openxmlformats.org/officeDocument/2006/relationships/image" Target="../media/image33.png"/><Relationship Id="rId15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18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884" r="-1288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" name="Google Shape;85;p1"/>
          <p:cNvGrpSpPr/>
          <p:nvPr/>
        </p:nvGrpSpPr>
        <p:grpSpPr>
          <a:xfrm>
            <a:off x="9389372" y="-1524067"/>
            <a:ext cx="13058282" cy="12396463"/>
            <a:chOff x="3387" y="-66675"/>
            <a:chExt cx="806026" cy="765175"/>
          </a:xfrm>
        </p:grpSpPr>
        <p:sp>
          <p:nvSpPr>
            <p:cNvPr id="86" name="Google Shape;86;p1"/>
            <p:cNvSpPr/>
            <p:nvPr/>
          </p:nvSpPr>
          <p:spPr>
            <a:xfrm>
              <a:off x="3387" y="0"/>
              <a:ext cx="806026" cy="698500"/>
            </a:xfrm>
            <a:custGeom>
              <a:avLst/>
              <a:gdLst/>
              <a:ahLst/>
              <a:cxnLst/>
              <a:rect l="l" t="t" r="r" b="b"/>
              <a:pathLst>
                <a:path w="806026" h="698500" extrusionOk="0">
                  <a:moveTo>
                    <a:pt x="800543" y="364495"/>
                  </a:moveTo>
                  <a:lnTo>
                    <a:pt x="615083" y="683255"/>
                  </a:lnTo>
                  <a:cubicBezTo>
                    <a:pt x="609591" y="692693"/>
                    <a:pt x="599495" y="698500"/>
                    <a:pt x="588575" y="698500"/>
                  </a:cubicBezTo>
                  <a:lnTo>
                    <a:pt x="217451" y="698500"/>
                  </a:lnTo>
                  <a:cubicBezTo>
                    <a:pt x="206531" y="698500"/>
                    <a:pt x="196435" y="692693"/>
                    <a:pt x="190943" y="683255"/>
                  </a:cubicBezTo>
                  <a:lnTo>
                    <a:pt x="5483" y="364495"/>
                  </a:lnTo>
                  <a:cubicBezTo>
                    <a:pt x="0" y="355071"/>
                    <a:pt x="0" y="343429"/>
                    <a:pt x="5483" y="334005"/>
                  </a:cubicBezTo>
                  <a:lnTo>
                    <a:pt x="190943" y="15245"/>
                  </a:lnTo>
                  <a:cubicBezTo>
                    <a:pt x="196435" y="5807"/>
                    <a:pt x="206531" y="0"/>
                    <a:pt x="217451" y="0"/>
                  </a:cubicBezTo>
                  <a:lnTo>
                    <a:pt x="588575" y="0"/>
                  </a:lnTo>
                  <a:cubicBezTo>
                    <a:pt x="599495" y="0"/>
                    <a:pt x="609591" y="5807"/>
                    <a:pt x="615083" y="15245"/>
                  </a:cubicBezTo>
                  <a:lnTo>
                    <a:pt x="800543" y="334005"/>
                  </a:lnTo>
                  <a:cubicBezTo>
                    <a:pt x="806026" y="343429"/>
                    <a:pt x="806026" y="355071"/>
                    <a:pt x="800543" y="364495"/>
                  </a:cubicBezTo>
                  <a:close/>
                </a:path>
              </a:pathLst>
            </a:custGeom>
            <a:solidFill>
              <a:srgbClr val="CA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"/>
          <p:cNvGrpSpPr/>
          <p:nvPr/>
        </p:nvGrpSpPr>
        <p:grpSpPr>
          <a:xfrm>
            <a:off x="9941813" y="-3767290"/>
            <a:ext cx="13598403" cy="12907942"/>
            <a:chOff x="3253" y="-66675"/>
            <a:chExt cx="806295" cy="765355"/>
          </a:xfrm>
        </p:grpSpPr>
        <p:sp>
          <p:nvSpPr>
            <p:cNvPr id="89" name="Google Shape;89;p1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 extrusionOk="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7E1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"/>
          <p:cNvGrpSpPr/>
          <p:nvPr/>
        </p:nvGrpSpPr>
        <p:grpSpPr>
          <a:xfrm>
            <a:off x="-3321865" y="-3260322"/>
            <a:ext cx="5059505" cy="4814703"/>
            <a:chOff x="4360" y="-66675"/>
            <a:chExt cx="804080" cy="765175"/>
          </a:xfrm>
        </p:grpSpPr>
        <p:sp>
          <p:nvSpPr>
            <p:cNvPr id="92" name="Google Shape;92;p1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 extrusionOk="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7D1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/>
          <p:cNvSpPr/>
          <p:nvPr/>
        </p:nvSpPr>
        <p:spPr>
          <a:xfrm>
            <a:off x="1174750" y="6904433"/>
            <a:ext cx="4667250" cy="1034903"/>
          </a:xfrm>
          <a:custGeom>
            <a:avLst/>
            <a:gdLst/>
            <a:ahLst/>
            <a:cxnLst/>
            <a:rect l="l" t="t" r="r" b="b"/>
            <a:pathLst>
              <a:path w="4667250" h="1034903" extrusionOk="0">
                <a:moveTo>
                  <a:pt x="0" y="0"/>
                </a:moveTo>
                <a:lnTo>
                  <a:pt x="4667250" y="0"/>
                </a:lnTo>
                <a:lnTo>
                  <a:pt x="4667250" y="1034903"/>
                </a:lnTo>
                <a:lnTo>
                  <a:pt x="0" y="1034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t="-157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" name="Google Shape;95;p1"/>
          <p:cNvGrpSpPr/>
          <p:nvPr/>
        </p:nvGrpSpPr>
        <p:grpSpPr>
          <a:xfrm>
            <a:off x="1028700" y="6522391"/>
            <a:ext cx="6716909" cy="1247282"/>
            <a:chOff x="0" y="-44331"/>
            <a:chExt cx="1229235" cy="328500"/>
          </a:xfrm>
        </p:grpSpPr>
        <p:sp>
          <p:nvSpPr>
            <p:cNvPr id="96" name="Google Shape;96;p1"/>
            <p:cNvSpPr/>
            <p:nvPr/>
          </p:nvSpPr>
          <p:spPr>
            <a:xfrm>
              <a:off x="0" y="0"/>
              <a:ext cx="1229235" cy="261847"/>
            </a:xfrm>
            <a:custGeom>
              <a:avLst/>
              <a:gdLst/>
              <a:ahLst/>
              <a:cxnLst/>
              <a:rect l="l" t="t" r="r" b="b"/>
              <a:pathLst>
                <a:path w="1229235" h="261847" extrusionOk="0">
                  <a:moveTo>
                    <a:pt x="24882" y="0"/>
                  </a:moveTo>
                  <a:lnTo>
                    <a:pt x="1204353" y="0"/>
                  </a:lnTo>
                  <a:cubicBezTo>
                    <a:pt x="1210952" y="0"/>
                    <a:pt x="1217281" y="2621"/>
                    <a:pt x="1221947" y="7288"/>
                  </a:cubicBezTo>
                  <a:cubicBezTo>
                    <a:pt x="1226613" y="11954"/>
                    <a:pt x="1229235" y="18283"/>
                    <a:pt x="1229235" y="24882"/>
                  </a:cubicBezTo>
                  <a:lnTo>
                    <a:pt x="1229235" y="236966"/>
                  </a:lnTo>
                  <a:cubicBezTo>
                    <a:pt x="1229235" y="243565"/>
                    <a:pt x="1226613" y="249893"/>
                    <a:pt x="1221947" y="254560"/>
                  </a:cubicBezTo>
                  <a:cubicBezTo>
                    <a:pt x="1217281" y="259226"/>
                    <a:pt x="1210952" y="261847"/>
                    <a:pt x="1204353" y="261847"/>
                  </a:cubicBezTo>
                  <a:lnTo>
                    <a:pt x="24882" y="261847"/>
                  </a:lnTo>
                  <a:cubicBezTo>
                    <a:pt x="18283" y="261847"/>
                    <a:pt x="11954" y="259226"/>
                    <a:pt x="7288" y="254560"/>
                  </a:cubicBezTo>
                  <a:cubicBezTo>
                    <a:pt x="2621" y="249893"/>
                    <a:pt x="0" y="243565"/>
                    <a:pt x="0" y="236966"/>
                  </a:cubicBezTo>
                  <a:lnTo>
                    <a:pt x="0" y="24882"/>
                  </a:lnTo>
                  <a:cubicBezTo>
                    <a:pt x="0" y="18283"/>
                    <a:pt x="2621" y="11954"/>
                    <a:pt x="7288" y="7288"/>
                  </a:cubicBezTo>
                  <a:cubicBezTo>
                    <a:pt x="11954" y="2621"/>
                    <a:pt x="18283" y="0"/>
                    <a:pt x="24882" y="0"/>
                  </a:cubicBezTo>
                  <a:close/>
                </a:path>
              </a:pathLst>
            </a:custGeom>
            <a:solidFill>
              <a:srgbClr val="7D1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"/>
            <p:cNvSpPr txBox="1"/>
            <p:nvPr/>
          </p:nvSpPr>
          <p:spPr>
            <a:xfrm>
              <a:off x="0" y="-44331"/>
              <a:ext cx="12291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https://yanarex.github.io/shuttle-app-website/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Google Shape;98;p1"/>
          <p:cNvGrpSpPr/>
          <p:nvPr/>
        </p:nvGrpSpPr>
        <p:grpSpPr>
          <a:xfrm>
            <a:off x="8931318" y="8140036"/>
            <a:ext cx="4583894" cy="4052174"/>
            <a:chOff x="24952" y="36798"/>
            <a:chExt cx="762896" cy="674402"/>
          </a:xfrm>
        </p:grpSpPr>
        <p:sp>
          <p:nvSpPr>
            <p:cNvPr id="99" name="Google Shape;99;p1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 extrusionOk="0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7E1125">
                <a:alpha val="8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 extrusionOk="0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" name="Google Shape;102;p1"/>
          <p:cNvGrpSpPr/>
          <p:nvPr/>
        </p:nvGrpSpPr>
        <p:grpSpPr>
          <a:xfrm rot="10800000">
            <a:off x="9846155" y="-1378656"/>
            <a:ext cx="3127157" cy="2767208"/>
            <a:chOff x="27265" y="40210"/>
            <a:chExt cx="758270" cy="670990"/>
          </a:xfrm>
        </p:grpSpPr>
        <p:sp>
          <p:nvSpPr>
            <p:cNvPr id="103" name="Google Shape;103;p1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 extrusionOk="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CAB3B3">
                <a:alpha val="8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 extrusionOk="0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15615187" y="-2501277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 extrusionOk="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 extrusionOk="0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9779036" y="882162"/>
            <a:ext cx="7486261" cy="6878003"/>
          </a:xfrm>
          <a:custGeom>
            <a:avLst/>
            <a:gdLst/>
            <a:ahLst/>
            <a:cxnLst/>
            <a:rect l="l" t="t" r="r" b="b"/>
            <a:pathLst>
              <a:path w="7486261" h="6878003" extrusionOk="0">
                <a:moveTo>
                  <a:pt x="0" y="0"/>
                </a:moveTo>
                <a:lnTo>
                  <a:pt x="7486261" y="0"/>
                </a:lnTo>
                <a:lnTo>
                  <a:pt x="7486261" y="6878002"/>
                </a:lnTo>
                <a:lnTo>
                  <a:pt x="0" y="6878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"/>
          <p:cNvGrpSpPr/>
          <p:nvPr/>
        </p:nvGrpSpPr>
        <p:grpSpPr>
          <a:xfrm>
            <a:off x="10119592" y="538283"/>
            <a:ext cx="8991467" cy="8602369"/>
            <a:chOff x="6508" y="-66675"/>
            <a:chExt cx="799785" cy="765175"/>
          </a:xfrm>
        </p:grpSpPr>
        <p:sp>
          <p:nvSpPr>
            <p:cNvPr id="110" name="Google Shape;110;p1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 extrusionOk="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50" tIns="61750" rIns="61750" bIns="6175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1"/>
          <p:cNvSpPr/>
          <p:nvPr/>
        </p:nvSpPr>
        <p:spPr>
          <a:xfrm>
            <a:off x="11223265" y="1855830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 extrusionOk="0">
                <a:moveTo>
                  <a:pt x="0" y="0"/>
                </a:moveTo>
                <a:lnTo>
                  <a:pt x="6716860" y="0"/>
                </a:lnTo>
                <a:lnTo>
                  <a:pt x="6716860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"/>
          <p:cNvSpPr txBox="1"/>
          <p:nvPr/>
        </p:nvSpPr>
        <p:spPr>
          <a:xfrm>
            <a:off x="1028700" y="1774954"/>
            <a:ext cx="77787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7D1124"/>
                </a:solidFill>
                <a:latin typeface="Arial"/>
                <a:ea typeface="Arial"/>
                <a:cs typeface="Arial"/>
                <a:sym typeface="Arial"/>
              </a:rPr>
              <a:t>PANTHER SHUTTLE APP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"/>
          <p:cNvSpPr txBox="1"/>
          <p:nvPr/>
        </p:nvSpPr>
        <p:spPr>
          <a:xfrm>
            <a:off x="1028700" y="7774102"/>
            <a:ext cx="8632684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7D1124"/>
                </a:solidFill>
                <a:latin typeface="Arial"/>
                <a:ea typeface="Arial"/>
                <a:cs typeface="Arial"/>
                <a:sym typeface="Arial"/>
              </a:rPr>
              <a:t>Members: Joseph Hilte, Tony Arrington, Jonathan Suo, and Chase Monigle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7D11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/>
          <p:nvPr/>
        </p:nvSpPr>
        <p:spPr>
          <a:xfrm>
            <a:off x="-659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 rot="5400000">
            <a:off x="6161452" y="5399591"/>
            <a:ext cx="6249644" cy="15624"/>
          </a:xfrm>
          <a:custGeom>
            <a:avLst/>
            <a:gdLst/>
            <a:ahLst/>
            <a:cxnLst/>
            <a:rect l="l" t="t" r="r" b="b"/>
            <a:pathLst>
              <a:path w="6249644" h="15624" extrusionOk="0">
                <a:moveTo>
                  <a:pt x="0" y="0"/>
                </a:moveTo>
                <a:lnTo>
                  <a:pt x="6249644" y="0"/>
                </a:lnTo>
                <a:lnTo>
                  <a:pt x="6249644" y="15624"/>
                </a:lnTo>
                <a:lnTo>
                  <a:pt x="0" y="15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8947598" y="1931176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8947598" y="3645676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8947598" y="5360176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8947598" y="7074676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" name="Google Shape;125;p2"/>
          <p:cNvGrpSpPr/>
          <p:nvPr/>
        </p:nvGrpSpPr>
        <p:grpSpPr>
          <a:xfrm>
            <a:off x="9032056" y="1985273"/>
            <a:ext cx="490708" cy="490708"/>
            <a:chOff x="0" y="0"/>
            <a:chExt cx="812800" cy="812800"/>
          </a:xfrm>
        </p:grpSpPr>
        <p:sp>
          <p:nvSpPr>
            <p:cNvPr id="126" name="Google Shape;126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0D00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9032056" y="3699773"/>
            <a:ext cx="490708" cy="490708"/>
            <a:chOff x="0" y="0"/>
            <a:chExt cx="812800" cy="812800"/>
          </a:xfrm>
        </p:grpSpPr>
        <p:sp>
          <p:nvSpPr>
            <p:cNvPr id="129" name="Google Shape;129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9032056" y="5414273"/>
            <a:ext cx="490708" cy="490708"/>
            <a:chOff x="0" y="0"/>
            <a:chExt cx="812800" cy="812800"/>
          </a:xfrm>
        </p:grpSpPr>
        <p:sp>
          <p:nvSpPr>
            <p:cNvPr id="132" name="Google Shape;132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2B26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2"/>
          <p:cNvGrpSpPr/>
          <p:nvPr/>
        </p:nvGrpSpPr>
        <p:grpSpPr>
          <a:xfrm>
            <a:off x="9032056" y="7128773"/>
            <a:ext cx="490708" cy="490708"/>
            <a:chOff x="0" y="0"/>
            <a:chExt cx="812800" cy="812800"/>
          </a:xfrm>
        </p:grpSpPr>
        <p:sp>
          <p:nvSpPr>
            <p:cNvPr id="135" name="Google Shape;135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733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2"/>
          <p:cNvGrpSpPr/>
          <p:nvPr/>
        </p:nvGrpSpPr>
        <p:grpSpPr>
          <a:xfrm rot="10800000">
            <a:off x="14183347" y="-1362592"/>
            <a:ext cx="5119583" cy="2695167"/>
            <a:chOff x="0" y="-57150"/>
            <a:chExt cx="1177416" cy="619842"/>
          </a:xfrm>
        </p:grpSpPr>
        <p:sp>
          <p:nvSpPr>
            <p:cNvPr id="138" name="Google Shape;138;p2"/>
            <p:cNvSpPr/>
            <p:nvPr/>
          </p:nvSpPr>
          <p:spPr>
            <a:xfrm>
              <a:off x="0" y="0"/>
              <a:ext cx="1177416" cy="562692"/>
            </a:xfrm>
            <a:custGeom>
              <a:avLst/>
              <a:gdLst/>
              <a:ahLst/>
              <a:cxnLst/>
              <a:rect l="l" t="t" r="r" b="b"/>
              <a:pathLst>
                <a:path w="1177416" h="562692" extrusionOk="0">
                  <a:moveTo>
                    <a:pt x="1177416" y="281346"/>
                  </a:moveTo>
                  <a:lnTo>
                    <a:pt x="974216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974216" y="0"/>
                  </a:lnTo>
                  <a:lnTo>
                    <a:pt x="1177416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 txBox="1"/>
            <p:nvPr/>
          </p:nvSpPr>
          <p:spPr>
            <a:xfrm>
              <a:off x="114300" y="-57150"/>
              <a:ext cx="948816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2"/>
          <p:cNvGrpSpPr/>
          <p:nvPr/>
        </p:nvGrpSpPr>
        <p:grpSpPr>
          <a:xfrm rot="10800000">
            <a:off x="11533067" y="-624938"/>
            <a:ext cx="5726233" cy="1305135"/>
            <a:chOff x="0" y="-57150"/>
            <a:chExt cx="3054608" cy="696212"/>
          </a:xfrm>
        </p:grpSpPr>
        <p:sp>
          <p:nvSpPr>
            <p:cNvPr id="141" name="Google Shape;141;p2"/>
            <p:cNvSpPr/>
            <p:nvPr/>
          </p:nvSpPr>
          <p:spPr>
            <a:xfrm>
              <a:off x="0" y="0"/>
              <a:ext cx="3054608" cy="639062"/>
            </a:xfrm>
            <a:custGeom>
              <a:avLst/>
              <a:gdLst/>
              <a:ahLst/>
              <a:cxnLst/>
              <a:rect l="l" t="t" r="r" b="b"/>
              <a:pathLst>
                <a:path w="3054608" h="639062" extrusionOk="0">
                  <a:moveTo>
                    <a:pt x="3054608" y="319531"/>
                  </a:moveTo>
                  <a:lnTo>
                    <a:pt x="285140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2851408" y="0"/>
                  </a:lnTo>
                  <a:lnTo>
                    <a:pt x="3054608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 txBox="1"/>
            <p:nvPr/>
          </p:nvSpPr>
          <p:spPr>
            <a:xfrm>
              <a:off x="114300" y="-57150"/>
              <a:ext cx="2826008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2"/>
          <p:cNvGrpSpPr/>
          <p:nvPr/>
        </p:nvGrpSpPr>
        <p:grpSpPr>
          <a:xfrm>
            <a:off x="-673113" y="9002584"/>
            <a:ext cx="8799130" cy="2695167"/>
            <a:chOff x="0" y="-57150"/>
            <a:chExt cx="2023648" cy="619842"/>
          </a:xfrm>
        </p:grpSpPr>
        <p:sp>
          <p:nvSpPr>
            <p:cNvPr id="144" name="Google Shape;144;p2"/>
            <p:cNvSpPr/>
            <p:nvPr/>
          </p:nvSpPr>
          <p:spPr>
            <a:xfrm>
              <a:off x="0" y="0"/>
              <a:ext cx="2023648" cy="562692"/>
            </a:xfrm>
            <a:custGeom>
              <a:avLst/>
              <a:gdLst/>
              <a:ahLst/>
              <a:cxnLst/>
              <a:rect l="l" t="t" r="r" b="b"/>
              <a:pathLst>
                <a:path w="2023648" h="562692" extrusionOk="0">
                  <a:moveTo>
                    <a:pt x="2023648" y="281346"/>
                  </a:moveTo>
                  <a:lnTo>
                    <a:pt x="1820448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820448" y="0"/>
                  </a:lnTo>
                  <a:lnTo>
                    <a:pt x="2023648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 txBox="1"/>
            <p:nvPr/>
          </p:nvSpPr>
          <p:spPr>
            <a:xfrm>
              <a:off x="114300" y="-57150"/>
              <a:ext cx="1795048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2"/>
          <p:cNvGrpSpPr/>
          <p:nvPr/>
        </p:nvGrpSpPr>
        <p:grpSpPr>
          <a:xfrm>
            <a:off x="-673113" y="8572082"/>
            <a:ext cx="2673102" cy="1254979"/>
            <a:chOff x="0" y="-57150"/>
            <a:chExt cx="1482931" cy="696212"/>
          </a:xfrm>
        </p:grpSpPr>
        <p:sp>
          <p:nvSpPr>
            <p:cNvPr id="147" name="Google Shape;147;p2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 extrusionOk="0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2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34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-936887" y="178564"/>
            <a:ext cx="1336551" cy="905513"/>
          </a:xfrm>
          <a:custGeom>
            <a:avLst/>
            <a:gdLst/>
            <a:ahLst/>
            <a:cxnLst/>
            <a:rect l="l" t="t" r="r" b="b"/>
            <a:pathLst>
              <a:path w="1336551" h="905513" extrusionOk="0">
                <a:moveTo>
                  <a:pt x="0" y="0"/>
                </a:moveTo>
                <a:lnTo>
                  <a:pt x="1336551" y="0"/>
                </a:lnTo>
                <a:lnTo>
                  <a:pt x="1336551" y="905514"/>
                </a:lnTo>
                <a:lnTo>
                  <a:pt x="0" y="905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17083802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17942798" y="-341999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10145339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56102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1244600" y="1676400"/>
            <a:ext cx="6704238" cy="107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Main 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10145339" y="2505300"/>
            <a:ext cx="614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Implement Student side Home Tab.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10145339" y="4305300"/>
            <a:ext cx="614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Implement Settings Tab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0145339" y="1986152"/>
            <a:ext cx="73782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Work on Home Tab.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10145339" y="3700652"/>
            <a:ext cx="79503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Work on Settings Tab.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10145350" y="5807050"/>
            <a:ext cx="752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Basic UI Switch is done.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10145351" y="5393950"/>
            <a:ext cx="8142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67"/>
              <a:buFont typeface="Arial"/>
              <a:buNone/>
            </a:pPr>
            <a:r>
              <a:rPr lang="en-US" sz="2467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Begin Driver Side of the App.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 txBox="1"/>
          <p:nvPr/>
        </p:nvSpPr>
        <p:spPr>
          <a:xfrm>
            <a:off x="10145339" y="7644190"/>
            <a:ext cx="658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Map now displays location.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 txBox="1"/>
          <p:nvPr/>
        </p:nvSpPr>
        <p:spPr>
          <a:xfrm>
            <a:off x="10145350" y="7079738"/>
            <a:ext cx="8142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Improve Mapping System.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a7960ca327_1_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g3a7960ca327_1_3"/>
          <p:cNvGrpSpPr/>
          <p:nvPr/>
        </p:nvGrpSpPr>
        <p:grpSpPr>
          <a:xfrm>
            <a:off x="-6388211" y="-6563621"/>
            <a:ext cx="14135186" cy="11146867"/>
            <a:chOff x="0" y="-57150"/>
            <a:chExt cx="786013" cy="619842"/>
          </a:xfrm>
        </p:grpSpPr>
        <p:sp>
          <p:nvSpPr>
            <p:cNvPr id="230" name="Google Shape;230;g3a7960ca327_1_3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3a7960ca327_1_3"/>
            <p:cNvSpPr txBox="1"/>
            <p:nvPr/>
          </p:nvSpPr>
          <p:spPr>
            <a:xfrm>
              <a:off x="114300" y="-57150"/>
              <a:ext cx="5574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g3a7960ca327_1_3"/>
          <p:cNvGrpSpPr/>
          <p:nvPr/>
        </p:nvGrpSpPr>
        <p:grpSpPr>
          <a:xfrm>
            <a:off x="-2409687" y="5804669"/>
            <a:ext cx="7610944" cy="5571512"/>
            <a:chOff x="0" y="-57150"/>
            <a:chExt cx="846733" cy="619842"/>
          </a:xfrm>
        </p:grpSpPr>
        <p:sp>
          <p:nvSpPr>
            <p:cNvPr id="233" name="Google Shape;233;g3a7960ca327_1_3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g3a7960ca327_1_3"/>
            <p:cNvSpPr txBox="1"/>
            <p:nvPr/>
          </p:nvSpPr>
          <p:spPr>
            <a:xfrm>
              <a:off x="114300" y="-57150"/>
              <a:ext cx="6180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g3a7960ca327_1_3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3a7960ca327_1_3"/>
          <p:cNvSpPr/>
          <p:nvPr/>
        </p:nvSpPr>
        <p:spPr>
          <a:xfrm>
            <a:off x="-2306113" y="1322286"/>
            <a:ext cx="10085497" cy="7642021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g3a7960ca327_1_3"/>
          <p:cNvGrpSpPr/>
          <p:nvPr/>
        </p:nvGrpSpPr>
        <p:grpSpPr>
          <a:xfrm>
            <a:off x="14564089" y="-1477187"/>
            <a:ext cx="5390458" cy="3078177"/>
            <a:chOff x="48" y="19"/>
            <a:chExt cx="7187277" cy="4104236"/>
          </a:xfrm>
        </p:grpSpPr>
        <p:grpSp>
          <p:nvGrpSpPr>
            <p:cNvPr id="238" name="Google Shape;238;g3a7960ca327_1_3"/>
            <p:cNvGrpSpPr/>
            <p:nvPr/>
          </p:nvGrpSpPr>
          <p:grpSpPr>
            <a:xfrm rot="10800000">
              <a:off x="48" y="19"/>
              <a:ext cx="7187277" cy="3593534"/>
              <a:chOff x="0" y="-57150"/>
              <a:chExt cx="1239720" cy="619842"/>
            </a:xfrm>
          </p:grpSpPr>
          <p:sp>
            <p:nvSpPr>
              <p:cNvPr id="239" name="Google Shape;239;g3a7960ca327_1_3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g3a7960ca327_1_3"/>
              <p:cNvSpPr txBox="1"/>
              <p:nvPr/>
            </p:nvSpPr>
            <p:spPr>
              <a:xfrm>
                <a:off x="114300" y="-57150"/>
                <a:ext cx="10110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g3a7960ca327_1_3"/>
            <p:cNvGrpSpPr/>
            <p:nvPr/>
          </p:nvGrpSpPr>
          <p:grpSpPr>
            <a:xfrm rot="10800000">
              <a:off x="2511036" y="2547746"/>
              <a:ext cx="3673426" cy="1556509"/>
              <a:chOff x="0" y="-57150"/>
              <a:chExt cx="1643297" cy="696300"/>
            </a:xfrm>
          </p:grpSpPr>
          <p:sp>
            <p:nvSpPr>
              <p:cNvPr id="242" name="Google Shape;242;g3a7960ca327_1_3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g3a7960ca327_1_3"/>
              <p:cNvSpPr txBox="1"/>
              <p:nvPr/>
            </p:nvSpPr>
            <p:spPr>
              <a:xfrm>
                <a:off x="114300" y="-57150"/>
                <a:ext cx="1414800" cy="69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4" name="Google Shape;244;g3a7960ca327_1_3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3a7960ca327_1_3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a7960ca327_1_3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a7960ca327_1_3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a7960ca327_1_3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3a7960ca327_1_3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a7960ca327_1_3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3a7960ca327_1_3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a7960ca327_1_3"/>
          <p:cNvSpPr txBox="1"/>
          <p:nvPr/>
        </p:nvSpPr>
        <p:spPr>
          <a:xfrm>
            <a:off x="7356157" y="434943"/>
            <a:ext cx="12101400" cy="126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6600" b="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Improved Mapping</a:t>
            </a:r>
            <a:endParaRPr sz="6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g3a7960ca327_1_3" descr="A black background with a black square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73337" y="2997145"/>
            <a:ext cx="4174949" cy="417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ap_Goated_Ver">
            <a:hlinkClick r:id="" action="ppaction://media"/>
            <a:extLst>
              <a:ext uri="{FF2B5EF4-FFF2-40B4-BE49-F238E27FC236}">
                <a16:creationId xmlns:a16="http://schemas.microsoft.com/office/drawing/2014/main" id="{97170E42-10CE-3F41-3D0B-5D17299E6D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08880" y="2099196"/>
            <a:ext cx="12436933" cy="699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" name="Google Shape;199;p4"/>
          <p:cNvGrpSpPr/>
          <p:nvPr/>
        </p:nvGrpSpPr>
        <p:grpSpPr>
          <a:xfrm>
            <a:off x="-6388211" y="-6563623"/>
            <a:ext cx="14135211" cy="11146886"/>
            <a:chOff x="0" y="-57150"/>
            <a:chExt cx="786013" cy="619842"/>
          </a:xfrm>
        </p:grpSpPr>
        <p:sp>
          <p:nvSpPr>
            <p:cNvPr id="200" name="Google Shape;200;p4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-2306113" y="5740100"/>
            <a:ext cx="7610964" cy="5571522"/>
            <a:chOff x="0" y="-57150"/>
            <a:chExt cx="846733" cy="619842"/>
          </a:xfrm>
        </p:grpSpPr>
        <p:sp>
          <p:nvSpPr>
            <p:cNvPr id="203" name="Google Shape;203;p4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4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"/>
          <p:cNvSpPr/>
          <p:nvPr/>
        </p:nvSpPr>
        <p:spPr>
          <a:xfrm>
            <a:off x="-2306113" y="1322286"/>
            <a:ext cx="10086031" cy="7642428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4"/>
          <p:cNvGrpSpPr/>
          <p:nvPr/>
        </p:nvGrpSpPr>
        <p:grpSpPr>
          <a:xfrm>
            <a:off x="14564053" y="-1477201"/>
            <a:ext cx="5390494" cy="3078191"/>
            <a:chOff x="0" y="0"/>
            <a:chExt cx="7187325" cy="4104254"/>
          </a:xfrm>
        </p:grpSpPr>
        <p:grpSp>
          <p:nvGrpSpPr>
            <p:cNvPr id="208" name="Google Shape;208;p4"/>
            <p:cNvGrpSpPr/>
            <p:nvPr/>
          </p:nvGrpSpPr>
          <p:grpSpPr>
            <a:xfrm rot="10800000">
              <a:off x="0" y="0"/>
              <a:ext cx="7187325" cy="3593555"/>
              <a:chOff x="0" y="-57150"/>
              <a:chExt cx="1239720" cy="619842"/>
            </a:xfrm>
          </p:grpSpPr>
          <p:sp>
            <p:nvSpPr>
              <p:cNvPr id="209" name="Google Shape;209;p4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4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4"/>
            <p:cNvGrpSpPr/>
            <p:nvPr/>
          </p:nvGrpSpPr>
          <p:grpSpPr>
            <a:xfrm rot="10800000">
              <a:off x="2511062" y="2547952"/>
              <a:ext cx="3673400" cy="1556302"/>
              <a:chOff x="0" y="-57150"/>
              <a:chExt cx="1643297" cy="696212"/>
            </a:xfrm>
          </p:grpSpPr>
          <p:sp>
            <p:nvSpPr>
              <p:cNvPr id="212" name="Google Shape;212;p4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4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4" name="Google Shape;214;p4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"/>
          <p:cNvSpPr/>
          <p:nvPr/>
        </p:nvSpPr>
        <p:spPr>
          <a:xfrm>
            <a:off x="1028700" y="3279956"/>
            <a:ext cx="3739324" cy="4114800"/>
          </a:xfrm>
          <a:custGeom>
            <a:avLst/>
            <a:gdLst/>
            <a:ahLst/>
            <a:cxnLst/>
            <a:rect l="l" t="t" r="r" b="b"/>
            <a:pathLst>
              <a:path w="3739324" h="4114800" extrusionOk="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"/>
          <p:cNvSpPr txBox="1"/>
          <p:nvPr/>
        </p:nvSpPr>
        <p:spPr>
          <a:xfrm>
            <a:off x="8169999" y="579922"/>
            <a:ext cx="118569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Settings Tab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Settings_Tuff_Ver">
            <a:hlinkClick r:id="" action="ppaction://media"/>
            <a:extLst>
              <a:ext uri="{FF2B5EF4-FFF2-40B4-BE49-F238E27FC236}">
                <a16:creationId xmlns:a16="http://schemas.microsoft.com/office/drawing/2014/main" id="{27DBD339-9377-FE7F-442A-9E2CA0E50B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7616" y="2180616"/>
            <a:ext cx="12880822" cy="7245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/>
          <p:nvPr/>
        </p:nvSpPr>
        <p:spPr>
          <a:xfrm>
            <a:off x="-4444650" y="-1"/>
            <a:ext cx="18288000" cy="10091875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9" name="Google Shape;169;p3"/>
          <p:cNvGrpSpPr/>
          <p:nvPr/>
        </p:nvGrpSpPr>
        <p:grpSpPr>
          <a:xfrm>
            <a:off x="-6388211" y="-6563623"/>
            <a:ext cx="14135211" cy="11146886"/>
            <a:chOff x="0" y="-57150"/>
            <a:chExt cx="786013" cy="619842"/>
          </a:xfrm>
        </p:grpSpPr>
        <p:sp>
          <p:nvSpPr>
            <p:cNvPr id="170" name="Google Shape;170;p3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-2306113" y="5740100"/>
            <a:ext cx="7610964" cy="5571522"/>
            <a:chOff x="0" y="-57150"/>
            <a:chExt cx="846733" cy="619842"/>
          </a:xfrm>
        </p:grpSpPr>
        <p:sp>
          <p:nvSpPr>
            <p:cNvPr id="173" name="Google Shape;173;p3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3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-2306113" y="1322286"/>
            <a:ext cx="10086031" cy="7642428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" name="Google Shape;177;p3"/>
          <p:cNvGrpSpPr/>
          <p:nvPr/>
        </p:nvGrpSpPr>
        <p:grpSpPr>
          <a:xfrm>
            <a:off x="14564053" y="-1477201"/>
            <a:ext cx="5390494" cy="3078191"/>
            <a:chOff x="0" y="0"/>
            <a:chExt cx="7187325" cy="4104254"/>
          </a:xfrm>
        </p:grpSpPr>
        <p:grpSp>
          <p:nvGrpSpPr>
            <p:cNvPr id="178" name="Google Shape;178;p3"/>
            <p:cNvGrpSpPr/>
            <p:nvPr/>
          </p:nvGrpSpPr>
          <p:grpSpPr>
            <a:xfrm rot="10800000">
              <a:off x="0" y="0"/>
              <a:ext cx="7187325" cy="3593555"/>
              <a:chOff x="0" y="-57150"/>
              <a:chExt cx="1239720" cy="619842"/>
            </a:xfrm>
          </p:grpSpPr>
          <p:sp>
            <p:nvSpPr>
              <p:cNvPr id="179" name="Google Shape;179;p3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3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 rot="10800000">
              <a:off x="2511062" y="2547952"/>
              <a:ext cx="3673400" cy="1556302"/>
              <a:chOff x="0" y="-57150"/>
              <a:chExt cx="1643297" cy="696212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3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4" name="Google Shape;184;p3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1795272" y="3554553"/>
            <a:ext cx="2828925" cy="4114800"/>
          </a:xfrm>
          <a:custGeom>
            <a:avLst/>
            <a:gdLst/>
            <a:ahLst/>
            <a:cxnLst/>
            <a:rect l="l" t="t" r="r" b="b"/>
            <a:pathLst>
              <a:path w="2828925" h="4114800" extrusionOk="0">
                <a:moveTo>
                  <a:pt x="0" y="0"/>
                </a:moveTo>
                <a:lnTo>
                  <a:pt x="2828925" y="0"/>
                </a:lnTo>
                <a:lnTo>
                  <a:pt x="2828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"/>
          <p:cNvSpPr txBox="1"/>
          <p:nvPr/>
        </p:nvSpPr>
        <p:spPr>
          <a:xfrm>
            <a:off x="8098874" y="679197"/>
            <a:ext cx="97260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Home  Tab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Home_Page_ohio_Ver">
            <a:hlinkClick r:id="" action="ppaction://media"/>
            <a:extLst>
              <a:ext uri="{FF2B5EF4-FFF2-40B4-BE49-F238E27FC236}">
                <a16:creationId xmlns:a16="http://schemas.microsoft.com/office/drawing/2014/main" id="{F98F17D3-78F2-F06F-A388-E13689FFDD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70700" y="2200808"/>
            <a:ext cx="12587785" cy="7080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"/>
          <p:cNvSpPr/>
          <p:nvPr/>
        </p:nvSpPr>
        <p:spPr>
          <a:xfrm>
            <a:off x="-304800" y="5835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p5"/>
          <p:cNvGrpSpPr/>
          <p:nvPr/>
        </p:nvGrpSpPr>
        <p:grpSpPr>
          <a:xfrm>
            <a:off x="-6388211" y="-6563623"/>
            <a:ext cx="14135211" cy="11146886"/>
            <a:chOff x="0" y="-57150"/>
            <a:chExt cx="786013" cy="619842"/>
          </a:xfrm>
        </p:grpSpPr>
        <p:sp>
          <p:nvSpPr>
            <p:cNvPr id="260" name="Google Shape;260;p5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5"/>
          <p:cNvGrpSpPr/>
          <p:nvPr/>
        </p:nvGrpSpPr>
        <p:grpSpPr>
          <a:xfrm>
            <a:off x="-2306113" y="5740100"/>
            <a:ext cx="7610964" cy="5571522"/>
            <a:chOff x="0" y="-57150"/>
            <a:chExt cx="846733" cy="619842"/>
          </a:xfrm>
        </p:grpSpPr>
        <p:sp>
          <p:nvSpPr>
            <p:cNvPr id="263" name="Google Shape;263;p5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5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"/>
          <p:cNvSpPr/>
          <p:nvPr/>
        </p:nvSpPr>
        <p:spPr>
          <a:xfrm>
            <a:off x="-2306113" y="1322286"/>
            <a:ext cx="10086031" cy="7642428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" name="Google Shape;267;p5"/>
          <p:cNvGrpSpPr/>
          <p:nvPr/>
        </p:nvGrpSpPr>
        <p:grpSpPr>
          <a:xfrm>
            <a:off x="14564053" y="-1477201"/>
            <a:ext cx="5390494" cy="3078191"/>
            <a:chOff x="0" y="0"/>
            <a:chExt cx="7187325" cy="4104254"/>
          </a:xfrm>
        </p:grpSpPr>
        <p:grpSp>
          <p:nvGrpSpPr>
            <p:cNvPr id="268" name="Google Shape;268;p5"/>
            <p:cNvGrpSpPr/>
            <p:nvPr/>
          </p:nvGrpSpPr>
          <p:grpSpPr>
            <a:xfrm rot="10800000">
              <a:off x="0" y="0"/>
              <a:ext cx="7187325" cy="3593555"/>
              <a:chOff x="0" y="-57150"/>
              <a:chExt cx="1239720" cy="619842"/>
            </a:xfrm>
          </p:grpSpPr>
          <p:sp>
            <p:nvSpPr>
              <p:cNvPr id="269" name="Google Shape;269;p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5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" name="Google Shape;271;p5"/>
            <p:cNvGrpSpPr/>
            <p:nvPr/>
          </p:nvGrpSpPr>
          <p:grpSpPr>
            <a:xfrm rot="10800000">
              <a:off x="2511062" y="2547952"/>
              <a:ext cx="3673400" cy="1556302"/>
              <a:chOff x="0" y="-57150"/>
              <a:chExt cx="1643297" cy="696212"/>
            </a:xfrm>
          </p:grpSpPr>
          <p:sp>
            <p:nvSpPr>
              <p:cNvPr id="272" name="Google Shape;272;p5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5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4" name="Google Shape;274;p5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"/>
          <p:cNvSpPr/>
          <p:nvPr/>
        </p:nvSpPr>
        <p:spPr>
          <a:xfrm>
            <a:off x="679394" y="3400229"/>
            <a:ext cx="4394447" cy="4114800"/>
          </a:xfrm>
          <a:custGeom>
            <a:avLst/>
            <a:gdLst/>
            <a:ahLst/>
            <a:cxnLst/>
            <a:rect l="l" t="t" r="r" b="b"/>
            <a:pathLst>
              <a:path w="4394447" h="4114800" extrusionOk="0">
                <a:moveTo>
                  <a:pt x="0" y="0"/>
                </a:moveTo>
                <a:lnTo>
                  <a:pt x="4394447" y="0"/>
                </a:lnTo>
                <a:lnTo>
                  <a:pt x="4394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"/>
          <p:cNvSpPr txBox="1"/>
          <p:nvPr/>
        </p:nvSpPr>
        <p:spPr>
          <a:xfrm>
            <a:off x="7747000" y="609691"/>
            <a:ext cx="11174100" cy="126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6600" b="1" i="0" u="none" strike="noStrike" cap="none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6600" b="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Drivers “side”</a:t>
            </a:r>
            <a:endParaRPr sz="6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Driver_Side_Tuff_Switch_Ver">
            <a:hlinkClick r:id="" action="ppaction://media"/>
            <a:extLst>
              <a:ext uri="{FF2B5EF4-FFF2-40B4-BE49-F238E27FC236}">
                <a16:creationId xmlns:a16="http://schemas.microsoft.com/office/drawing/2014/main" id="{6A49F54D-C767-0257-F965-B7E70C6460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88892" y="2242215"/>
            <a:ext cx="12440000" cy="69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"/>
          <p:cNvSpPr/>
          <p:nvPr/>
        </p:nvSpPr>
        <p:spPr>
          <a:xfrm>
            <a:off x="-799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p6"/>
          <p:cNvGrpSpPr/>
          <p:nvPr/>
        </p:nvGrpSpPr>
        <p:grpSpPr>
          <a:xfrm rot="10800000">
            <a:off x="13625677" y="-1477201"/>
            <a:ext cx="5390494" cy="2695167"/>
            <a:chOff x="0" y="-57150"/>
            <a:chExt cx="1239720" cy="619842"/>
          </a:xfrm>
        </p:grpSpPr>
        <p:sp>
          <p:nvSpPr>
            <p:cNvPr id="290" name="Google Shape;290;p6"/>
            <p:cNvSpPr/>
            <p:nvPr/>
          </p:nvSpPr>
          <p:spPr>
            <a:xfrm>
              <a:off x="0" y="0"/>
              <a:ext cx="1239720" cy="562692"/>
            </a:xfrm>
            <a:custGeom>
              <a:avLst/>
              <a:gdLst/>
              <a:ahLst/>
              <a:cxnLst/>
              <a:rect l="l" t="t" r="r" b="b"/>
              <a:pathLst>
                <a:path w="1239720" h="562692" extrusionOk="0">
                  <a:moveTo>
                    <a:pt x="1239720" y="281346"/>
                  </a:moveTo>
                  <a:lnTo>
                    <a:pt x="103652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36520" y="0"/>
                  </a:lnTo>
                  <a:lnTo>
                    <a:pt x="1239720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6"/>
            <p:cNvSpPr txBox="1"/>
            <p:nvPr/>
          </p:nvSpPr>
          <p:spPr>
            <a:xfrm>
              <a:off x="114300" y="-57150"/>
              <a:ext cx="1011120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6"/>
          <p:cNvGrpSpPr/>
          <p:nvPr/>
        </p:nvGrpSpPr>
        <p:grpSpPr>
          <a:xfrm rot="10800000">
            <a:off x="-726419" y="-1477201"/>
            <a:ext cx="5390494" cy="2695167"/>
            <a:chOff x="0" y="-57150"/>
            <a:chExt cx="1239720" cy="619842"/>
          </a:xfrm>
        </p:grpSpPr>
        <p:sp>
          <p:nvSpPr>
            <p:cNvPr id="293" name="Google Shape;293;p6"/>
            <p:cNvSpPr/>
            <p:nvPr/>
          </p:nvSpPr>
          <p:spPr>
            <a:xfrm>
              <a:off x="0" y="0"/>
              <a:ext cx="1239720" cy="562692"/>
            </a:xfrm>
            <a:custGeom>
              <a:avLst/>
              <a:gdLst/>
              <a:ahLst/>
              <a:cxnLst/>
              <a:rect l="l" t="t" r="r" b="b"/>
              <a:pathLst>
                <a:path w="1239720" h="562692" extrusionOk="0">
                  <a:moveTo>
                    <a:pt x="1239720" y="281346"/>
                  </a:moveTo>
                  <a:lnTo>
                    <a:pt x="103652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36520" y="0"/>
                  </a:lnTo>
                  <a:lnTo>
                    <a:pt x="1239720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 txBox="1"/>
            <p:nvPr/>
          </p:nvSpPr>
          <p:spPr>
            <a:xfrm>
              <a:off x="114300" y="-57150"/>
              <a:ext cx="1011120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6"/>
          <p:cNvGrpSpPr/>
          <p:nvPr/>
        </p:nvGrpSpPr>
        <p:grpSpPr>
          <a:xfrm rot="10800000">
            <a:off x="15914948" y="433762"/>
            <a:ext cx="2755050" cy="1167226"/>
            <a:chOff x="0" y="-57150"/>
            <a:chExt cx="1643297" cy="696212"/>
          </a:xfrm>
        </p:grpSpPr>
        <p:sp>
          <p:nvSpPr>
            <p:cNvPr id="296" name="Google Shape;296;p6"/>
            <p:cNvSpPr/>
            <p:nvPr/>
          </p:nvSpPr>
          <p:spPr>
            <a:xfrm>
              <a:off x="0" y="0"/>
              <a:ext cx="1643297" cy="639062"/>
            </a:xfrm>
            <a:custGeom>
              <a:avLst/>
              <a:gdLst/>
              <a:ahLst/>
              <a:cxnLst/>
              <a:rect l="l" t="t" r="r" b="b"/>
              <a:pathLst>
                <a:path w="1643297" h="639062" extrusionOk="0">
                  <a:moveTo>
                    <a:pt x="1643297" y="319531"/>
                  </a:moveTo>
                  <a:lnTo>
                    <a:pt x="1440097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440097" y="0"/>
                  </a:lnTo>
                  <a:lnTo>
                    <a:pt x="1643297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6"/>
            <p:cNvSpPr txBox="1"/>
            <p:nvPr/>
          </p:nvSpPr>
          <p:spPr>
            <a:xfrm>
              <a:off x="114300" y="-57150"/>
              <a:ext cx="1414697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p6"/>
          <p:cNvGrpSpPr/>
          <p:nvPr/>
        </p:nvGrpSpPr>
        <p:grpSpPr>
          <a:xfrm rot="10800000">
            <a:off x="-380247" y="433762"/>
            <a:ext cx="2755050" cy="1167226"/>
            <a:chOff x="0" y="-57150"/>
            <a:chExt cx="1643297" cy="696212"/>
          </a:xfrm>
        </p:grpSpPr>
        <p:sp>
          <p:nvSpPr>
            <p:cNvPr id="299" name="Google Shape;299;p6"/>
            <p:cNvSpPr/>
            <p:nvPr/>
          </p:nvSpPr>
          <p:spPr>
            <a:xfrm>
              <a:off x="0" y="0"/>
              <a:ext cx="1643297" cy="639062"/>
            </a:xfrm>
            <a:custGeom>
              <a:avLst/>
              <a:gdLst/>
              <a:ahLst/>
              <a:cxnLst/>
              <a:rect l="l" t="t" r="r" b="b"/>
              <a:pathLst>
                <a:path w="1643297" h="639062" extrusionOk="0">
                  <a:moveTo>
                    <a:pt x="1643297" y="319531"/>
                  </a:moveTo>
                  <a:lnTo>
                    <a:pt x="1440097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440097" y="0"/>
                  </a:lnTo>
                  <a:lnTo>
                    <a:pt x="1643297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6"/>
            <p:cNvSpPr txBox="1"/>
            <p:nvPr/>
          </p:nvSpPr>
          <p:spPr>
            <a:xfrm>
              <a:off x="114300" y="-57150"/>
              <a:ext cx="1414697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p6"/>
          <p:cNvSpPr/>
          <p:nvPr/>
        </p:nvSpPr>
        <p:spPr>
          <a:xfrm rot="5400000">
            <a:off x="-289309" y="1124240"/>
            <a:ext cx="1314829" cy="417924"/>
          </a:xfrm>
          <a:custGeom>
            <a:avLst/>
            <a:gdLst/>
            <a:ahLst/>
            <a:cxnLst/>
            <a:rect l="l" t="t" r="r" b="b"/>
            <a:pathLst>
              <a:path w="1314829" h="417924" extrusionOk="0">
                <a:moveTo>
                  <a:pt x="0" y="0"/>
                </a:moveTo>
                <a:lnTo>
                  <a:pt x="1314829" y="0"/>
                </a:lnTo>
                <a:lnTo>
                  <a:pt x="1314829" y="417924"/>
                </a:lnTo>
                <a:lnTo>
                  <a:pt x="0" y="417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4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6"/>
          <p:cNvSpPr/>
          <p:nvPr/>
        </p:nvSpPr>
        <p:spPr>
          <a:xfrm>
            <a:off x="17761450" y="2809883"/>
            <a:ext cx="1053100" cy="720057"/>
          </a:xfrm>
          <a:custGeom>
            <a:avLst/>
            <a:gdLst/>
            <a:ahLst/>
            <a:cxnLst/>
            <a:rect l="l" t="t" r="r" b="b"/>
            <a:pathLst>
              <a:path w="1053100" h="720057" extrusionOk="0">
                <a:moveTo>
                  <a:pt x="0" y="0"/>
                </a:moveTo>
                <a:lnTo>
                  <a:pt x="1053100" y="0"/>
                </a:lnTo>
                <a:lnTo>
                  <a:pt x="1053100" y="720057"/>
                </a:lnTo>
                <a:lnTo>
                  <a:pt x="0" y="720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"/>
          <p:cNvSpPr/>
          <p:nvPr/>
        </p:nvSpPr>
        <p:spPr>
          <a:xfrm>
            <a:off x="16212050" y="-233337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6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 extrusionOk="0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48315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6"/>
          <p:cNvSpPr txBox="1"/>
          <p:nvPr/>
        </p:nvSpPr>
        <p:spPr>
          <a:xfrm>
            <a:off x="4662323" y="1161733"/>
            <a:ext cx="89634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Milestone </a:t>
            </a:r>
            <a:r>
              <a:rPr lang="en-US" sz="67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4</a:t>
            </a: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Progress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46962" y="2557471"/>
            <a:ext cx="11434276" cy="7070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7"/>
          <p:cNvGrpSpPr/>
          <p:nvPr/>
        </p:nvGrpSpPr>
        <p:grpSpPr>
          <a:xfrm rot="10800000">
            <a:off x="13625677" y="-1477201"/>
            <a:ext cx="5390494" cy="2695167"/>
            <a:chOff x="0" y="-57150"/>
            <a:chExt cx="1239720" cy="619842"/>
          </a:xfrm>
        </p:grpSpPr>
        <p:sp>
          <p:nvSpPr>
            <p:cNvPr id="314" name="Google Shape;314;p7"/>
            <p:cNvSpPr/>
            <p:nvPr/>
          </p:nvSpPr>
          <p:spPr>
            <a:xfrm>
              <a:off x="0" y="0"/>
              <a:ext cx="1239720" cy="562692"/>
            </a:xfrm>
            <a:custGeom>
              <a:avLst/>
              <a:gdLst/>
              <a:ahLst/>
              <a:cxnLst/>
              <a:rect l="l" t="t" r="r" b="b"/>
              <a:pathLst>
                <a:path w="1239720" h="562692" extrusionOk="0">
                  <a:moveTo>
                    <a:pt x="1239720" y="281346"/>
                  </a:moveTo>
                  <a:lnTo>
                    <a:pt x="103652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36520" y="0"/>
                  </a:lnTo>
                  <a:lnTo>
                    <a:pt x="1239720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7"/>
            <p:cNvSpPr txBox="1"/>
            <p:nvPr/>
          </p:nvSpPr>
          <p:spPr>
            <a:xfrm>
              <a:off x="114300" y="-57150"/>
              <a:ext cx="1011120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7"/>
          <p:cNvGrpSpPr/>
          <p:nvPr/>
        </p:nvGrpSpPr>
        <p:grpSpPr>
          <a:xfrm rot="10800000">
            <a:off x="-726419" y="-1477201"/>
            <a:ext cx="5390494" cy="2695167"/>
            <a:chOff x="0" y="-57150"/>
            <a:chExt cx="1239720" cy="619842"/>
          </a:xfrm>
        </p:grpSpPr>
        <p:sp>
          <p:nvSpPr>
            <p:cNvPr id="317" name="Google Shape;317;p7"/>
            <p:cNvSpPr/>
            <p:nvPr/>
          </p:nvSpPr>
          <p:spPr>
            <a:xfrm>
              <a:off x="0" y="0"/>
              <a:ext cx="1239720" cy="562692"/>
            </a:xfrm>
            <a:custGeom>
              <a:avLst/>
              <a:gdLst/>
              <a:ahLst/>
              <a:cxnLst/>
              <a:rect l="l" t="t" r="r" b="b"/>
              <a:pathLst>
                <a:path w="1239720" h="562692" extrusionOk="0">
                  <a:moveTo>
                    <a:pt x="1239720" y="281346"/>
                  </a:moveTo>
                  <a:lnTo>
                    <a:pt x="103652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36520" y="0"/>
                  </a:lnTo>
                  <a:lnTo>
                    <a:pt x="1239720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7"/>
            <p:cNvSpPr txBox="1"/>
            <p:nvPr/>
          </p:nvSpPr>
          <p:spPr>
            <a:xfrm>
              <a:off x="114300" y="-57150"/>
              <a:ext cx="1011120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7"/>
          <p:cNvGrpSpPr/>
          <p:nvPr/>
        </p:nvGrpSpPr>
        <p:grpSpPr>
          <a:xfrm rot="10800000">
            <a:off x="15914948" y="433762"/>
            <a:ext cx="2755050" cy="1167226"/>
            <a:chOff x="0" y="-57150"/>
            <a:chExt cx="1643297" cy="696212"/>
          </a:xfrm>
        </p:grpSpPr>
        <p:sp>
          <p:nvSpPr>
            <p:cNvPr id="320" name="Google Shape;320;p7"/>
            <p:cNvSpPr/>
            <p:nvPr/>
          </p:nvSpPr>
          <p:spPr>
            <a:xfrm>
              <a:off x="0" y="0"/>
              <a:ext cx="1643297" cy="639062"/>
            </a:xfrm>
            <a:custGeom>
              <a:avLst/>
              <a:gdLst/>
              <a:ahLst/>
              <a:cxnLst/>
              <a:rect l="l" t="t" r="r" b="b"/>
              <a:pathLst>
                <a:path w="1643297" h="639062" extrusionOk="0">
                  <a:moveTo>
                    <a:pt x="1643297" y="319531"/>
                  </a:moveTo>
                  <a:lnTo>
                    <a:pt x="1440097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440097" y="0"/>
                  </a:lnTo>
                  <a:lnTo>
                    <a:pt x="1643297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7"/>
            <p:cNvSpPr txBox="1"/>
            <p:nvPr/>
          </p:nvSpPr>
          <p:spPr>
            <a:xfrm>
              <a:off x="114300" y="-57150"/>
              <a:ext cx="1414697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7"/>
          <p:cNvGrpSpPr/>
          <p:nvPr/>
        </p:nvGrpSpPr>
        <p:grpSpPr>
          <a:xfrm rot="10800000">
            <a:off x="-380247" y="433762"/>
            <a:ext cx="2755050" cy="1167226"/>
            <a:chOff x="0" y="-57150"/>
            <a:chExt cx="1643297" cy="696212"/>
          </a:xfrm>
        </p:grpSpPr>
        <p:sp>
          <p:nvSpPr>
            <p:cNvPr id="323" name="Google Shape;323;p7"/>
            <p:cNvSpPr/>
            <p:nvPr/>
          </p:nvSpPr>
          <p:spPr>
            <a:xfrm>
              <a:off x="0" y="0"/>
              <a:ext cx="1643297" cy="639062"/>
            </a:xfrm>
            <a:custGeom>
              <a:avLst/>
              <a:gdLst/>
              <a:ahLst/>
              <a:cxnLst/>
              <a:rect l="l" t="t" r="r" b="b"/>
              <a:pathLst>
                <a:path w="1643297" h="639062" extrusionOk="0">
                  <a:moveTo>
                    <a:pt x="1643297" y="319531"/>
                  </a:moveTo>
                  <a:lnTo>
                    <a:pt x="1440097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440097" y="0"/>
                  </a:lnTo>
                  <a:lnTo>
                    <a:pt x="1643297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7"/>
            <p:cNvSpPr txBox="1"/>
            <p:nvPr/>
          </p:nvSpPr>
          <p:spPr>
            <a:xfrm>
              <a:off x="114300" y="-57150"/>
              <a:ext cx="1414697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7"/>
          <p:cNvSpPr/>
          <p:nvPr/>
        </p:nvSpPr>
        <p:spPr>
          <a:xfrm rot="5400000">
            <a:off x="-289309" y="1124240"/>
            <a:ext cx="1314829" cy="417924"/>
          </a:xfrm>
          <a:custGeom>
            <a:avLst/>
            <a:gdLst/>
            <a:ahLst/>
            <a:cxnLst/>
            <a:rect l="l" t="t" r="r" b="b"/>
            <a:pathLst>
              <a:path w="1314829" h="417924" extrusionOk="0">
                <a:moveTo>
                  <a:pt x="0" y="0"/>
                </a:moveTo>
                <a:lnTo>
                  <a:pt x="1314829" y="0"/>
                </a:lnTo>
                <a:lnTo>
                  <a:pt x="1314829" y="417924"/>
                </a:lnTo>
                <a:lnTo>
                  <a:pt x="0" y="417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4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"/>
          <p:cNvSpPr/>
          <p:nvPr/>
        </p:nvSpPr>
        <p:spPr>
          <a:xfrm>
            <a:off x="17761450" y="2809883"/>
            <a:ext cx="1053100" cy="720057"/>
          </a:xfrm>
          <a:custGeom>
            <a:avLst/>
            <a:gdLst/>
            <a:ahLst/>
            <a:cxnLst/>
            <a:rect l="l" t="t" r="r" b="b"/>
            <a:pathLst>
              <a:path w="1053100" h="720057" extrusionOk="0">
                <a:moveTo>
                  <a:pt x="0" y="0"/>
                </a:moveTo>
                <a:lnTo>
                  <a:pt x="1053100" y="0"/>
                </a:lnTo>
                <a:lnTo>
                  <a:pt x="1053100" y="720057"/>
                </a:lnTo>
                <a:lnTo>
                  <a:pt x="0" y="720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"/>
          <p:cNvSpPr/>
          <p:nvPr/>
        </p:nvSpPr>
        <p:spPr>
          <a:xfrm>
            <a:off x="16212050" y="-233337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 extrusionOk="0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48315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7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7"/>
          <p:cNvSpPr txBox="1"/>
          <p:nvPr/>
        </p:nvSpPr>
        <p:spPr>
          <a:xfrm>
            <a:off x="4662323" y="1161733"/>
            <a:ext cx="89634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Milestone </a:t>
            </a:r>
            <a:r>
              <a:rPr lang="en-US" sz="67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5</a:t>
            </a: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17157" y="2370707"/>
            <a:ext cx="13053751" cy="67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7" name="Google Shape;337;p8"/>
          <p:cNvGrpSpPr/>
          <p:nvPr/>
        </p:nvGrpSpPr>
        <p:grpSpPr>
          <a:xfrm>
            <a:off x="9554503" y="4460958"/>
            <a:ext cx="11712292" cy="10728841"/>
            <a:chOff x="0" y="-57150"/>
            <a:chExt cx="676659" cy="619842"/>
          </a:xfrm>
        </p:grpSpPr>
        <p:sp>
          <p:nvSpPr>
            <p:cNvPr id="338" name="Google Shape;338;p8"/>
            <p:cNvSpPr/>
            <p:nvPr/>
          </p:nvSpPr>
          <p:spPr>
            <a:xfrm>
              <a:off x="0" y="0"/>
              <a:ext cx="676659" cy="562692"/>
            </a:xfrm>
            <a:custGeom>
              <a:avLst/>
              <a:gdLst/>
              <a:ahLst/>
              <a:cxnLst/>
              <a:rect l="l" t="t" r="r" b="b"/>
              <a:pathLst>
                <a:path w="676659" h="562692" extrusionOk="0">
                  <a:moveTo>
                    <a:pt x="676659" y="281346"/>
                  </a:moveTo>
                  <a:lnTo>
                    <a:pt x="473459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473459" y="0"/>
                  </a:lnTo>
                  <a:lnTo>
                    <a:pt x="676659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 txBox="1"/>
            <p:nvPr/>
          </p:nvSpPr>
          <p:spPr>
            <a:xfrm>
              <a:off x="114300" y="-57150"/>
              <a:ext cx="448059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" name="Google Shape;340;p8"/>
          <p:cNvGrpSpPr/>
          <p:nvPr/>
        </p:nvGrpSpPr>
        <p:grpSpPr>
          <a:xfrm>
            <a:off x="8217453" y="-3119006"/>
            <a:ext cx="18316223" cy="12641235"/>
            <a:chOff x="0" y="-57150"/>
            <a:chExt cx="492556" cy="339946"/>
          </a:xfrm>
        </p:grpSpPr>
        <p:sp>
          <p:nvSpPr>
            <p:cNvPr id="341" name="Google Shape;341;p8"/>
            <p:cNvSpPr/>
            <p:nvPr/>
          </p:nvSpPr>
          <p:spPr>
            <a:xfrm>
              <a:off x="0" y="0"/>
              <a:ext cx="492556" cy="282796"/>
            </a:xfrm>
            <a:custGeom>
              <a:avLst/>
              <a:gdLst/>
              <a:ahLst/>
              <a:cxnLst/>
              <a:rect l="l" t="t" r="r" b="b"/>
              <a:pathLst>
                <a:path w="492556" h="282796" extrusionOk="0">
                  <a:moveTo>
                    <a:pt x="203200" y="282796"/>
                  </a:moveTo>
                  <a:lnTo>
                    <a:pt x="289356" y="282796"/>
                  </a:lnTo>
                  <a:lnTo>
                    <a:pt x="492556" y="0"/>
                  </a:lnTo>
                  <a:lnTo>
                    <a:pt x="0" y="0"/>
                  </a:lnTo>
                  <a:lnTo>
                    <a:pt x="203200" y="28279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 txBox="1"/>
            <p:nvPr/>
          </p:nvSpPr>
          <p:spPr>
            <a:xfrm>
              <a:off x="127000" y="-57150"/>
              <a:ext cx="238556" cy="339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3" name="Google Shape;343;p8"/>
          <p:cNvSpPr/>
          <p:nvPr/>
        </p:nvSpPr>
        <p:spPr>
          <a:xfrm rot="-5400000">
            <a:off x="9303727" y="913505"/>
            <a:ext cx="8548199" cy="9278914"/>
          </a:xfrm>
          <a:custGeom>
            <a:avLst/>
            <a:gdLst/>
            <a:ahLst/>
            <a:cxnLst/>
            <a:rect l="l" t="t" r="r" b="b"/>
            <a:pathLst>
              <a:path w="8548199" h="9278914" extrusionOk="0">
                <a:moveTo>
                  <a:pt x="0" y="0"/>
                </a:moveTo>
                <a:lnTo>
                  <a:pt x="8548199" y="0"/>
                </a:lnTo>
                <a:lnTo>
                  <a:pt x="8548199" y="9278914"/>
                </a:lnTo>
                <a:lnTo>
                  <a:pt x="0" y="9278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8"/>
          <p:cNvSpPr/>
          <p:nvPr/>
        </p:nvSpPr>
        <p:spPr>
          <a:xfrm>
            <a:off x="9062195" y="1338519"/>
            <a:ext cx="8607648" cy="7462580"/>
          </a:xfrm>
          <a:custGeom>
            <a:avLst/>
            <a:gdLst/>
            <a:ahLst/>
            <a:cxnLst/>
            <a:rect l="l" t="t" r="r" b="b"/>
            <a:pathLst>
              <a:path w="727368" h="630606" extrusionOk="0">
                <a:moveTo>
                  <a:pt x="727368" y="315303"/>
                </a:moveTo>
                <a:lnTo>
                  <a:pt x="524168" y="630606"/>
                </a:lnTo>
                <a:lnTo>
                  <a:pt x="203200" y="630606"/>
                </a:lnTo>
                <a:lnTo>
                  <a:pt x="0" y="315303"/>
                </a:lnTo>
                <a:lnTo>
                  <a:pt x="203200" y="0"/>
                </a:lnTo>
                <a:lnTo>
                  <a:pt x="524168" y="0"/>
                </a:lnTo>
                <a:lnTo>
                  <a:pt x="727368" y="31530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016" r="-15017"/>
            </a:stretch>
          </a:blipFill>
          <a:ln w="142875" cap="sq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" name="Google Shape;345;p8"/>
          <p:cNvGrpSpPr/>
          <p:nvPr/>
        </p:nvGrpSpPr>
        <p:grpSpPr>
          <a:xfrm>
            <a:off x="1244600" y="8572500"/>
            <a:ext cx="857250" cy="857250"/>
            <a:chOff x="0" y="0"/>
            <a:chExt cx="812800" cy="812800"/>
          </a:xfrm>
        </p:grpSpPr>
        <p:sp>
          <p:nvSpPr>
            <p:cNvPr id="346" name="Google Shape;346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8"/>
          <p:cNvSpPr/>
          <p:nvPr/>
        </p:nvSpPr>
        <p:spPr>
          <a:xfrm>
            <a:off x="1408385" y="8737609"/>
            <a:ext cx="529680" cy="527032"/>
          </a:xfrm>
          <a:custGeom>
            <a:avLst/>
            <a:gdLst/>
            <a:ahLst/>
            <a:cxnLst/>
            <a:rect l="l" t="t" r="r" b="b"/>
            <a:pathLst>
              <a:path w="529680" h="527032" extrusionOk="0">
                <a:moveTo>
                  <a:pt x="0" y="0"/>
                </a:moveTo>
                <a:lnTo>
                  <a:pt x="529680" y="0"/>
                </a:lnTo>
                <a:lnTo>
                  <a:pt x="529680" y="527032"/>
                </a:lnTo>
                <a:lnTo>
                  <a:pt x="0" y="527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8"/>
          <p:cNvSpPr/>
          <p:nvPr/>
        </p:nvSpPr>
        <p:spPr>
          <a:xfrm rot="5400000">
            <a:off x="-1086039" y="5884337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234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8"/>
          <p:cNvSpPr/>
          <p:nvPr/>
        </p:nvSpPr>
        <p:spPr>
          <a:xfrm rot="5400000">
            <a:off x="16166910" y="1151200"/>
            <a:ext cx="2270840" cy="899810"/>
          </a:xfrm>
          <a:custGeom>
            <a:avLst/>
            <a:gdLst/>
            <a:ahLst/>
            <a:cxnLst/>
            <a:rect l="l" t="t" r="r" b="b"/>
            <a:pathLst>
              <a:path w="2270840" h="899810" extrusionOk="0">
                <a:moveTo>
                  <a:pt x="0" y="0"/>
                </a:moveTo>
                <a:lnTo>
                  <a:pt x="2270840" y="0"/>
                </a:lnTo>
                <a:lnTo>
                  <a:pt x="2270840" y="899811"/>
                </a:lnTo>
                <a:lnTo>
                  <a:pt x="0" y="899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20268" r="-214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8"/>
          <p:cNvSpPr/>
          <p:nvPr/>
        </p:nvSpPr>
        <p:spPr>
          <a:xfrm>
            <a:off x="12646769" y="943927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8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 extrusionOk="0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48315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8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8"/>
          <p:cNvSpPr/>
          <p:nvPr/>
        </p:nvSpPr>
        <p:spPr>
          <a:xfrm rot="1399573">
            <a:off x="1673507" y="4194905"/>
            <a:ext cx="5215642" cy="1897190"/>
          </a:xfrm>
          <a:custGeom>
            <a:avLst/>
            <a:gdLst/>
            <a:ahLst/>
            <a:cxnLst/>
            <a:rect l="l" t="t" r="r" b="b"/>
            <a:pathLst>
              <a:path w="5215642" h="1897190" extrusionOk="0">
                <a:moveTo>
                  <a:pt x="0" y="0"/>
                </a:moveTo>
                <a:lnTo>
                  <a:pt x="5215641" y="0"/>
                </a:lnTo>
                <a:lnTo>
                  <a:pt x="5215641" y="1897190"/>
                </a:lnTo>
                <a:lnTo>
                  <a:pt x="0" y="1897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8"/>
          <p:cNvSpPr/>
          <p:nvPr/>
        </p:nvSpPr>
        <p:spPr>
          <a:xfrm>
            <a:off x="17800265" y="982706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8"/>
          <p:cNvSpPr/>
          <p:nvPr/>
        </p:nvSpPr>
        <p:spPr>
          <a:xfrm>
            <a:off x="9296400" y="-1190948"/>
            <a:ext cx="5956381" cy="2792054"/>
          </a:xfrm>
          <a:custGeom>
            <a:avLst/>
            <a:gdLst/>
            <a:ahLst/>
            <a:cxnLst/>
            <a:rect l="l" t="t" r="r" b="b"/>
            <a:pathLst>
              <a:path w="5956381" h="2792054" extrusionOk="0">
                <a:moveTo>
                  <a:pt x="0" y="0"/>
                </a:moveTo>
                <a:lnTo>
                  <a:pt x="5956381" y="0"/>
                </a:lnTo>
                <a:lnTo>
                  <a:pt x="5956381" y="2792053"/>
                </a:lnTo>
                <a:lnTo>
                  <a:pt x="0" y="2792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 amt="2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8"/>
          <p:cNvSpPr/>
          <p:nvPr/>
        </p:nvSpPr>
        <p:spPr>
          <a:xfrm>
            <a:off x="11215851" y="3086100"/>
            <a:ext cx="4394980" cy="4114800"/>
          </a:xfrm>
          <a:custGeom>
            <a:avLst/>
            <a:gdLst/>
            <a:ahLst/>
            <a:cxnLst/>
            <a:rect l="l" t="t" r="r" b="b"/>
            <a:pathLst>
              <a:path w="4394980" h="4114800" extrusionOk="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8"/>
          <p:cNvSpPr txBox="1"/>
          <p:nvPr/>
        </p:nvSpPr>
        <p:spPr>
          <a:xfrm>
            <a:off x="691086" y="3221161"/>
            <a:ext cx="7180484" cy="1043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92"/>
              <a:buFont typeface="Arial"/>
              <a:buNone/>
            </a:pPr>
            <a:r>
              <a:rPr lang="en-US" sz="7492" b="0" i="0" u="none" strike="noStrike" cap="none">
                <a:solidFill>
                  <a:srgbClr val="1D1A1B"/>
                </a:solidFill>
                <a:latin typeface="Archivo Black"/>
                <a:ea typeface="Archivo Black"/>
                <a:cs typeface="Archivo Black"/>
                <a:sym typeface="Archivo Black"/>
              </a:rPr>
              <a:t>QUESTIONS?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8"/>
          <p:cNvSpPr txBox="1"/>
          <p:nvPr/>
        </p:nvSpPr>
        <p:spPr>
          <a:xfrm>
            <a:off x="2440225" y="8993575"/>
            <a:ext cx="7002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https://yanarex.github.io/shuttle-app-website/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8"/>
          <p:cNvSpPr txBox="1"/>
          <p:nvPr/>
        </p:nvSpPr>
        <p:spPr>
          <a:xfrm>
            <a:off x="2434771" y="8496300"/>
            <a:ext cx="531222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Visit our website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</Words>
  <Application>Microsoft Office PowerPoint</Application>
  <PresentationFormat>Custom</PresentationFormat>
  <Paragraphs>21</Paragraphs>
  <Slides>9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Public Sans</vt:lpstr>
      <vt:lpstr>Arial</vt:lpstr>
      <vt:lpstr>Archivo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Tony Arrington</cp:lastModifiedBy>
  <cp:revision>2</cp:revision>
  <dcterms:created xsi:type="dcterms:W3CDTF">2006-08-16T00:00:00Z</dcterms:created>
  <dcterms:modified xsi:type="dcterms:W3CDTF">2026-02-23T17:37:41Z</dcterms:modified>
</cp:coreProperties>
</file>